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85" r:id="rId12"/>
    <p:sldId id="686" r:id="rId13"/>
    <p:sldId id="687" r:id="rId14"/>
    <p:sldId id="688" r:id="rId15"/>
    <p:sldId id="689" r:id="rId16"/>
    <p:sldId id="690" r:id="rId17"/>
    <p:sldId id="691" r:id="rId18"/>
    <p:sldId id="692" r:id="rId19"/>
    <p:sldId id="693" r:id="rId20"/>
    <p:sldId id="694" r:id="rId21"/>
    <p:sldId id="695" r:id="rId22"/>
    <p:sldId id="696" r:id="rId23"/>
    <p:sldId id="697" r:id="rId24"/>
    <p:sldId id="698" r:id="rId25"/>
    <p:sldId id="700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4" autoAdjust="0"/>
    <p:restoredTop sz="93891" autoAdjust="0"/>
  </p:normalViewPr>
  <p:slideViewPr>
    <p:cSldViewPr>
      <p:cViewPr>
        <p:scale>
          <a:sx n="80" d="100"/>
          <a:sy n="80" d="100"/>
        </p:scale>
        <p:origin x="456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9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7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June 17,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8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Implementing </a:t>
            </a:r>
          </a:p>
          <a:p>
            <a:pPr algn="ctr"/>
            <a:r>
              <a:rPr lang="en-US" altLang="ko-KR" sz="5400" dirty="0">
                <a:solidFill>
                  <a:srgbClr val="C00000"/>
                </a:solidFill>
              </a:rPr>
              <a:t>m</a:t>
            </a:r>
            <a:r>
              <a:rPr lang="en-US" altLang="ko-KR" sz="5400" dirty="0" smtClean="0">
                <a:solidFill>
                  <a:srgbClr val="C00000"/>
                </a:solidFill>
              </a:rPr>
              <a:t>ulti layer </a:t>
            </a:r>
            <a:r>
              <a:rPr lang="en-US" altLang="ko-KR" sz="5400" dirty="0" smtClean="0">
                <a:solidFill>
                  <a:srgbClr val="C00000"/>
                </a:solidFill>
              </a:rPr>
              <a:t>perceptron</a:t>
            </a:r>
          </a:p>
          <a:p>
            <a:pPr algn="ctr"/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MNIST</a:t>
            </a:r>
            <a:endParaRPr lang="en-US" altLang="ko-KR" sz="4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489"/>
            <a:ext cx="9144000" cy="323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709"/>
            <a:ext cx="9144000" cy="30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" y="0"/>
            <a:ext cx="810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88"/>
            <a:ext cx="9144000" cy="60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2" y="0"/>
            <a:ext cx="7499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4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2" y="0"/>
            <a:ext cx="7499555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587500"/>
            <a:ext cx="5080000" cy="527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791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91023"/>
            <a:ext cx="7772400" cy="18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Implementing </a:t>
            </a:r>
          </a:p>
          <a:p>
            <a:pPr algn="ctr"/>
            <a:r>
              <a:rPr lang="en-US" altLang="ko-KR" sz="5400" dirty="0">
                <a:solidFill>
                  <a:srgbClr val="C00000"/>
                </a:solidFill>
              </a:rPr>
              <a:t>m</a:t>
            </a:r>
            <a:r>
              <a:rPr lang="en-US" altLang="ko-KR" sz="5400" dirty="0" smtClean="0">
                <a:solidFill>
                  <a:srgbClr val="C00000"/>
                </a:solidFill>
              </a:rPr>
              <a:t>ulti layer </a:t>
            </a:r>
            <a:r>
              <a:rPr lang="en-US" altLang="ko-KR" sz="5400" dirty="0" smtClean="0">
                <a:solidFill>
                  <a:srgbClr val="C00000"/>
                </a:solidFill>
              </a:rPr>
              <a:t>perceptron</a:t>
            </a:r>
          </a:p>
          <a:p>
            <a:pPr algn="ctr"/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custom data</a:t>
            </a:r>
            <a:endParaRPr lang="en-US" altLang="ko-KR" sz="4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57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971"/>
            <a:ext cx="9144000" cy="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57" y="0"/>
            <a:ext cx="718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4" y="0"/>
            <a:ext cx="8722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12"/>
            <a:ext cx="9144000" cy="56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84150"/>
            <a:ext cx="91186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570"/>
            <a:ext cx="9144000" cy="28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98" y="0"/>
            <a:ext cx="5581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98" y="0"/>
            <a:ext cx="558120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60" y="0"/>
            <a:ext cx="260508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989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33475</TotalTime>
  <Words>103</Words>
  <Application>Microsoft Macintosh PowerPoint</Application>
  <PresentationFormat>화면 슬라이드 쇼(4:3)</PresentationFormat>
  <Paragraphs>39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1133</cp:revision>
  <dcterms:created xsi:type="dcterms:W3CDTF">2010-03-17T18:05:41Z</dcterms:created>
  <dcterms:modified xsi:type="dcterms:W3CDTF">2017-06-17T03:14:00Z</dcterms:modified>
</cp:coreProperties>
</file>